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/>
    <p:restoredTop sz="94703"/>
  </p:normalViewPr>
  <p:slideViewPr>
    <p:cSldViewPr snapToGrid="0" snapToObjects="1">
      <p:cViewPr varScale="1">
        <p:scale>
          <a:sx n="116" d="100"/>
          <a:sy n="116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Logistic,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50, 100]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Loss Function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100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EDCA8-27BE-694D-8BCB-8D37DC4AF3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3827" r="6447" b="2784"/>
          <a:stretch/>
        </p:blipFill>
        <p:spPr>
          <a:xfrm>
            <a:off x="8214634" y="3963043"/>
            <a:ext cx="3631717" cy="2852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C8FC6A-B8D3-0E47-BABF-C969B0DDB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2" t="2065" r="8460" b="2695"/>
          <a:stretch/>
        </p:blipFill>
        <p:spPr>
          <a:xfrm>
            <a:off x="8336540" y="388742"/>
            <a:ext cx="3387906" cy="2836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924FF-D7AD-724E-ADCC-384D7A867C07}"/>
              </a:ext>
            </a:extLst>
          </p:cNvPr>
          <p:cNvSpPr txBox="1"/>
          <p:nvPr/>
        </p:nvSpPr>
        <p:spPr>
          <a:xfrm>
            <a:off x="7853522" y="42186"/>
            <a:ext cx="4080658" cy="338554"/>
          </a:xfrm>
          <a:prstGeom prst="rect">
            <a:avLst/>
          </a:prstGeom>
          <a:noFill/>
          <a:ln w="25400"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too distinct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32EE-0632-2C4C-A570-9D8B48613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435" y="5460848"/>
            <a:ext cx="2383178" cy="265314"/>
          </a:xfrm>
          <a:prstGeom prst="rect">
            <a:avLst/>
          </a:prstGeom>
          <a:ln w="25400">
            <a:solidFill>
              <a:srgbClr val="99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F1268-6D55-3C45-B2E9-0E46F010C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371" y="5593505"/>
            <a:ext cx="829140" cy="670437"/>
          </a:xfrm>
          <a:prstGeom prst="rect">
            <a:avLst/>
          </a:prstGeom>
          <a:ln w="25400">
            <a:solidFill>
              <a:srgbClr val="99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24E334-8CAB-E54B-9286-118BBD9E0AA3}"/>
              </a:ext>
            </a:extLst>
          </p:cNvPr>
          <p:cNvSpPr txBox="1"/>
          <p:nvPr/>
        </p:nvSpPr>
        <p:spPr>
          <a:xfrm>
            <a:off x="7853521" y="3300347"/>
            <a:ext cx="4080658" cy="584775"/>
          </a:xfrm>
          <a:prstGeom prst="rect">
            <a:avLst/>
          </a:prstGeom>
          <a:noFill/>
          <a:ln w="25400"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data is best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must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data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222</Words>
  <Application>Microsoft Macintosh PowerPoint</Application>
  <PresentationFormat>Widescreen</PresentationFormat>
  <Paragraphs>55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102</cp:revision>
  <cp:lastPrinted>2019-04-27T04:10:25Z</cp:lastPrinted>
  <dcterms:created xsi:type="dcterms:W3CDTF">2019-04-20T17:51:54Z</dcterms:created>
  <dcterms:modified xsi:type="dcterms:W3CDTF">2019-04-27T04:17:16Z</dcterms:modified>
</cp:coreProperties>
</file>